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21-1.png>
</file>

<file path=ppt/media/image-2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2025-06-23T21:23:17Z</dcterms:created>
  <dcterms:modified xsi:type="dcterms:W3CDTF">2025-06-23T21:23:17Z</dcterms:modified>
</cp:coreProperties>
</file>